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2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8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8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6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6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9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7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8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5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8777-A122-48A7-A0A6-7454C1762D92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85D3-F750-40E0-8340-D473DC13F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vosp.ru/j_dv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0" y="0"/>
            <a:ext cx="12192000" cy="6858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6286" y="1664380"/>
            <a:ext cx="9503228" cy="3430133"/>
          </a:xfrm>
        </p:spPr>
        <p:txBody>
          <a:bodyPr>
            <a:normAutofit fontScale="92500" lnSpcReduction="20000"/>
          </a:bodyPr>
          <a:lstStyle/>
          <a:p>
            <a:r>
              <a:rPr lang="ru-RU" sz="5400" dirty="0" smtClean="0"/>
              <a:t>ПЕРСОНИФИЦИРОВАННАЯ ПРОГРАММА</a:t>
            </a:r>
          </a:p>
          <a:p>
            <a:r>
              <a:rPr lang="ru-RU" sz="5400" dirty="0" smtClean="0"/>
              <a:t>повышения квалификации педагога</a:t>
            </a:r>
          </a:p>
          <a:p>
            <a:endParaRPr lang="ru-RU" dirty="0"/>
          </a:p>
          <a:p>
            <a:pPr algn="r"/>
            <a:r>
              <a:rPr lang="ru-RU" dirty="0" smtClean="0"/>
              <a:t>Дубровина Светлана Сергеевна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45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5943" y="141514"/>
            <a:ext cx="11582400" cy="64443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Оценивание качества образовательной деятельности педагога на соответствие профессиональному стандарту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Характеристика достижений педагога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•	Разработка и реализация программ учебных дисциплин в рамках основной общеобразовательной программы</a:t>
            </a:r>
          </a:p>
          <a:p>
            <a:pPr marL="0" indent="0">
              <a:buNone/>
            </a:pPr>
            <a:r>
              <a:rPr lang="ru-RU" dirty="0" smtClean="0"/>
              <a:t>•	Осуществление профессиональной деятельности в соответствии с требованиями федеральных государственных образовательных стандартов дошкольного образования</a:t>
            </a:r>
          </a:p>
          <a:p>
            <a:pPr marL="0" indent="0">
              <a:buNone/>
            </a:pPr>
            <a:r>
              <a:rPr lang="ru-RU" dirty="0" smtClean="0"/>
              <a:t>•	Участие в разработке и реализации программы развития образовательной организации</a:t>
            </a:r>
          </a:p>
          <a:p>
            <a:pPr marL="0" indent="0">
              <a:buNone/>
            </a:pPr>
            <a:r>
              <a:rPr lang="ru-RU" dirty="0" smtClean="0"/>
              <a:t>•	Планирование и проведение учебных занятий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95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52400" y="206828"/>
            <a:ext cx="11919856" cy="6651171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29192"/>
            <a:ext cx="9144000" cy="167526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Оценивание качества реализации образовательных областей основной образовательной программы воспитателя ДОУ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Характеристика достижений педагога:</a:t>
            </a:r>
          </a:p>
          <a:p>
            <a:pPr algn="l"/>
            <a:r>
              <a:rPr lang="ru-RU" dirty="0" smtClean="0"/>
              <a:t>•	Педагог общается с детьми дружелюбно, уважительно, вежливо</a:t>
            </a:r>
          </a:p>
          <a:p>
            <a:pPr algn="l"/>
            <a:r>
              <a:rPr lang="ru-RU" dirty="0" smtClean="0"/>
              <a:t>•	Педагог поддерживает доброжелательные отношения между      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32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30629" y="195943"/>
            <a:ext cx="11930741" cy="6477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44097"/>
            <a:ext cx="10515600" cy="132556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актуальных нормативно-правовых документов федерального уровня.</a:t>
            </a:r>
            <a:r>
              <a:rPr lang="ru-RU" sz="6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6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Министерства образования и науки Российской Федерации (Минобрнауки России) от 17 октября 2013 г. N 1155 г. Москва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"Об утверждении федерального государственного образовательного стандарта дошкольного образования"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«Федеральный государственный образовательный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дошкольного образования»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33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локальных актов дошкольного учреждения.</a:t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внутренних стандартов ДОУ.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Устав ДОУ;</a:t>
            </a:r>
          </a:p>
          <a:p>
            <a:r>
              <a:rPr lang="ru-RU" dirty="0"/>
              <a:t>- Основная общеобразовательная программа ДОУ;</a:t>
            </a:r>
          </a:p>
          <a:p>
            <a:r>
              <a:rPr lang="ru-RU" dirty="0"/>
              <a:t>-Коллективный договор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Правила внутреннего трудового распорядка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Положение об общем собрании работников</a:t>
            </a:r>
          </a:p>
          <a:p>
            <a:r>
              <a:rPr lang="ru-RU" dirty="0"/>
              <a:t> -Положение о педагогическом совете ДОУ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Правила приема воспитанников в МБДОУ </a:t>
            </a:r>
          </a:p>
          <a:p>
            <a:r>
              <a:rPr lang="ru-RU" dirty="0"/>
              <a:t>-План финансово-хозяйственной деятельности на 2017 год и плановый период 2018 и 2019 годов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Приказ об установлении родительской платы за присмотр и уход за детьми в </a:t>
            </a:r>
            <a:r>
              <a:rPr lang="ru-RU" dirty="0" smtClean="0"/>
              <a:t>ДОУ</a:t>
            </a:r>
          </a:p>
          <a:p>
            <a:r>
              <a:rPr lang="ru-RU" dirty="0" smtClean="0"/>
              <a:t> </a:t>
            </a:r>
            <a:r>
              <a:rPr lang="ru-RU" dirty="0"/>
              <a:t>-Положение об оплате труда и стимулирующих выплатах работникам МБДОУ ДС №253 г. Челябинска</a:t>
            </a:r>
          </a:p>
        </p:txBody>
      </p:sp>
      <p:sp>
        <p:nvSpPr>
          <p:cNvPr id="5" name="Половина рамки 4"/>
          <p:cNvSpPr/>
          <p:nvPr/>
        </p:nvSpPr>
        <p:spPr>
          <a:xfrm>
            <a:off x="228600" y="206829"/>
            <a:ext cx="11734800" cy="1121228"/>
          </a:xfrm>
          <a:prstGeom prst="halfFrame">
            <a:avLst>
              <a:gd name="adj1" fmla="val 33839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0800000">
            <a:off x="228600" y="4855028"/>
            <a:ext cx="11734800" cy="18723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0" y="0"/>
            <a:ext cx="12192000" cy="6857999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80106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периодических изданий по дошкольному образованию.</a:t>
            </a:r>
            <a:b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87487"/>
            <a:ext cx="9144000" cy="2873828"/>
          </a:xfrm>
        </p:spPr>
        <p:txBody>
          <a:bodyPr>
            <a:normAutofit fontScale="32500" lnSpcReduction="20000"/>
          </a:bodyPr>
          <a:lstStyle/>
          <a:p>
            <a:pPr algn="l">
              <a:spcAft>
                <a:spcPts val="0"/>
              </a:spcAft>
            </a:pP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- Журнал «Дошкольное воспитание»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strike="noStrike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</a:t>
            </a:r>
            <a:r>
              <a:rPr lang="ru-RU" sz="55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«Доступность дошкольного образования»</a:t>
            </a:r>
            <a:r>
              <a:rPr lang="ru-RU" sz="5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 Комарова. Показатели и виды доступности дошкольного образования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strike="noStrike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 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 развитие: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С. </a:t>
            </a:r>
            <a:r>
              <a:rPr lang="ru-RU" sz="5500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Кожокарь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Как человек Огонь и Воду помирил. Рассказ‐сказка с постановкой физического опыта 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strike="noStrike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 </a:t>
            </a:r>
            <a:r>
              <a:rPr lang="ru-RU" sz="5500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Афонина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Детям о профессиях: интерактивные задания SMART </a:t>
            </a:r>
            <a:r>
              <a:rPr lang="ru-RU" sz="5500" spc="-2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strike="noStrike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</a:t>
            </a:r>
            <a:r>
              <a:rPr lang="ru-RU" sz="55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 Л. Семенова «Южный Урал: шаг за шагом» 2016г.</a:t>
            </a:r>
            <a:endParaRPr lang="ru-RU" sz="5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ru-RU" sz="5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Современные периодические издания для детей дошкольного возраста Автор: </a:t>
            </a:r>
            <a:r>
              <a:rPr lang="ru-RU" sz="55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Чередова</a:t>
            </a:r>
            <a:r>
              <a:rPr lang="ru-RU" sz="5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Анастасия Александровна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4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/>
          <p:cNvSpPr/>
          <p:nvPr/>
        </p:nvSpPr>
        <p:spPr>
          <a:xfrm>
            <a:off x="0" y="0"/>
            <a:ext cx="12191999" cy="6858000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3915"/>
            <a:ext cx="10515600" cy="1396774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новых педагогических технологий развивающего обучения.</a:t>
            </a:r>
            <a:b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технологии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Проблемное обучение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Технология коммуникативного обучения иноязычной культуре (Е. И. Пассов)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интенсификации обучения на основе схемных и знаковых моделей учебного материала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(В. Ф. Шаталов)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975"/>
              </a:spcAft>
            </a:pPr>
            <a:r>
              <a:rPr lang="ru-RU" b="0" spc="10" dirty="0" smtClean="0">
                <a:effectLst/>
                <a:latin typeface="Times New Roman" panose="02020603050405020304" pitchFamily="18" charset="0"/>
              </a:rPr>
              <a:t>Познавательное развитие дошкольников. Теоретические основы и новые технологии</a:t>
            </a:r>
            <a:endParaRPr lang="ru-RU" sz="6600" b="1" dirty="0" smtClean="0"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33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" y="0"/>
            <a:ext cx="12192000" cy="6858000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Изучение передового педагогического опыта.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0715" y="3276599"/>
            <a:ext cx="10515600" cy="2747963"/>
          </a:xfrm>
        </p:spPr>
        <p:txBody>
          <a:bodyPr/>
          <a:lstStyle/>
          <a:p>
            <a:r>
              <a:rPr lang="ru-RU" dirty="0" smtClean="0"/>
              <a:t>КАРТОТЕКА ИГР НА РАЗВИТИЕ ПОЗНАВАТЕЛЬНЫХ ПРОЦЕССОВ. Федотова Татьяна Григорьевна</a:t>
            </a:r>
          </a:p>
          <a:p>
            <a:r>
              <a:rPr lang="ru-RU" dirty="0" smtClean="0"/>
              <a:t>Картотека</a:t>
            </a:r>
          </a:p>
          <a:p>
            <a:pPr marL="0" indent="0">
              <a:buNone/>
            </a:pPr>
            <a:r>
              <a:rPr lang="ru-RU" dirty="0" smtClean="0"/>
              <a:t>   Дидактические игры по познавательному развитию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Кулышева Юлия Сергеевна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8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0" y="1"/>
            <a:ext cx="12192000" cy="6858000"/>
          </a:xfrm>
          <a:prstGeom prst="flowChartPunchedCar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46208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на курсах повышения квалификации.</a:t>
            </a:r>
            <a:r>
              <a:rPr lang="ru-RU" sz="6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6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04457"/>
            <a:ext cx="10515600" cy="3172506"/>
          </a:xfrm>
        </p:spPr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Лего</a:t>
            </a:r>
            <a:r>
              <a:rPr lang="ru-RU" dirty="0" smtClean="0"/>
              <a:t> - технологий в образовательном процессе ДОУ в условиях реализации ФГОС дошкольного образования (для начинающих) </a:t>
            </a:r>
          </a:p>
          <a:p>
            <a:r>
              <a:rPr lang="ru-RU" dirty="0" smtClean="0"/>
              <a:t>Использование возможностей Автоматизированной системы "Сетевой город. Образование" в деятельности дошкольной образовательной организации </a:t>
            </a:r>
          </a:p>
          <a:p>
            <a:r>
              <a:rPr lang="ru-RU" dirty="0" smtClean="0"/>
              <a:t>Создание мультимедийных проектов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20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283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Оценивание качества образовательной деятельности педагога на соответствие профессиональному стандарту </vt:lpstr>
      <vt:lpstr>Оценивание качества реализации образовательных областей основной образовательной программы воспитателя ДОУ</vt:lpstr>
      <vt:lpstr> Изучение актуальных нормативно-правовых документов федерального уровня. </vt:lpstr>
      <vt:lpstr>Изучение локальных актов дошкольного учреждения. Соблюдение внутренних стандартов ДОУ.</vt:lpstr>
      <vt:lpstr>Изучение периодических изданий по дошкольному образованию. </vt:lpstr>
      <vt:lpstr>Изучение новых педагогических технологий развивающего обучения. </vt:lpstr>
      <vt:lpstr>Изучение передового педагогического опыта.</vt:lpstr>
      <vt:lpstr> Обучение на курсах повышения квалификации.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7</cp:revision>
  <dcterms:created xsi:type="dcterms:W3CDTF">2018-01-17T16:07:40Z</dcterms:created>
  <dcterms:modified xsi:type="dcterms:W3CDTF">2018-01-17T16:56:24Z</dcterms:modified>
</cp:coreProperties>
</file>