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22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8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38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56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06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64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3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39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27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18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95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28777-A122-48A7-A0A6-7454C1762D92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85D3-F750-40E0-8340-D473DC13F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5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vosp.ru/j_dv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ерфолента 4"/>
          <p:cNvSpPr/>
          <p:nvPr/>
        </p:nvSpPr>
        <p:spPr>
          <a:xfrm>
            <a:off x="0" y="0"/>
            <a:ext cx="12192000" cy="68580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6286" y="1664380"/>
            <a:ext cx="9503228" cy="3430133"/>
          </a:xfrm>
        </p:spPr>
        <p:txBody>
          <a:bodyPr>
            <a:normAutofit fontScale="92500" lnSpcReduction="20000"/>
          </a:bodyPr>
          <a:lstStyle/>
          <a:p>
            <a:r>
              <a:rPr lang="ru-RU" sz="5400" dirty="0" smtClean="0"/>
              <a:t>ПЕРСОНИФИЦИРОВАННАЯ ПРОГРАММА</a:t>
            </a:r>
          </a:p>
          <a:p>
            <a:r>
              <a:rPr lang="ru-RU" sz="5400" dirty="0" smtClean="0"/>
              <a:t>повышения квалификации педагога</a:t>
            </a:r>
          </a:p>
          <a:p>
            <a:endParaRPr lang="ru-RU" dirty="0"/>
          </a:p>
          <a:p>
            <a:pPr algn="r"/>
            <a:r>
              <a:rPr lang="ru-RU" dirty="0" smtClean="0"/>
              <a:t>Дубровина Светлана Сергеевна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45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5943" y="141514"/>
            <a:ext cx="11582400" cy="64443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Оценивание качества образовательной деятельности педагога на соответствие профессиональному стандарту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Характеристика достижений педагога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•	Разработка и реализация программ учебных дисциплин в рамках основной общеобразовательной программы</a:t>
            </a:r>
          </a:p>
          <a:p>
            <a:pPr marL="0" indent="0">
              <a:buNone/>
            </a:pPr>
            <a:r>
              <a:rPr lang="ru-RU" dirty="0" smtClean="0"/>
              <a:t>•	Осуществление профессиональной деятельности в соответствии с требованиями федеральных государственных образовательных стандартов дошкольного образования</a:t>
            </a:r>
          </a:p>
          <a:p>
            <a:pPr marL="0" indent="0">
              <a:buNone/>
            </a:pPr>
            <a:r>
              <a:rPr lang="ru-RU" dirty="0" smtClean="0"/>
              <a:t>•	Участие в разработке и реализации программы развития образовательной организации</a:t>
            </a:r>
          </a:p>
          <a:p>
            <a:pPr marL="0" indent="0">
              <a:buNone/>
            </a:pPr>
            <a:r>
              <a:rPr lang="ru-RU" dirty="0" smtClean="0"/>
              <a:t>•	Планирование и проведение учебных занятий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95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152400" y="206828"/>
            <a:ext cx="11919856" cy="6651171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329192"/>
            <a:ext cx="9144000" cy="167526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Оценивание качества реализации образовательных областей основной образовательной программы воспитателя ДОУ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Характеристика достижений педагога:</a:t>
            </a:r>
          </a:p>
          <a:p>
            <a:pPr algn="l"/>
            <a:r>
              <a:rPr lang="ru-RU" dirty="0" smtClean="0"/>
              <a:t>•	Педагог общается с детьми дружелюбно, уважительно, вежливо</a:t>
            </a:r>
          </a:p>
          <a:p>
            <a:pPr algn="l"/>
            <a:r>
              <a:rPr lang="ru-RU" dirty="0" smtClean="0"/>
              <a:t>•	Педагог поддерживает доброжелательные отношения между       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         детьми.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32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130629" y="195943"/>
            <a:ext cx="11930741" cy="64770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44097"/>
            <a:ext cx="10515600" cy="1325563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актуальных нормативно-правовых документов федерального уровня.</a:t>
            </a:r>
            <a:r>
              <a:rPr lang="ru-RU" sz="6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6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41171"/>
            <a:ext cx="10515600" cy="333579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Министерства образования и науки Российской Федерации (Минобрнауки России) от 17 октября 2013 г. N 1155 г. Москва</a:t>
            </a:r>
            <a:endParaRPr lang="ru-RU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"Об утверждении федерального государственного образовательного стандарта дошкольного образования"</a:t>
            </a:r>
            <a:endParaRPr lang="ru-RU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«Федеральный государственный образовательный</a:t>
            </a:r>
            <a:endParaRPr lang="ru-RU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 дошкольного образования»</a:t>
            </a:r>
            <a:endParaRPr lang="ru-RU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33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локальных актов дошкольного учреждения.</a:t>
            </a:r>
            <a:b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Соблюдение внутренних стандартов ДОУ.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- Устав ДОУ;</a:t>
            </a:r>
          </a:p>
          <a:p>
            <a:r>
              <a:rPr lang="ru-RU" dirty="0"/>
              <a:t>- Основная общеобразовательная программа ДОУ;</a:t>
            </a:r>
          </a:p>
          <a:p>
            <a:r>
              <a:rPr lang="ru-RU" dirty="0"/>
              <a:t>-Коллективный договор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Правила внутреннего трудового распорядка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Положение об общем собрании работников</a:t>
            </a:r>
          </a:p>
          <a:p>
            <a:r>
              <a:rPr lang="ru-RU" dirty="0"/>
              <a:t> -Положение о педагогическом совете ДОУ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Правила приема воспитанников в МБДОУ </a:t>
            </a:r>
          </a:p>
          <a:p>
            <a:r>
              <a:rPr lang="ru-RU" dirty="0"/>
              <a:t>-План финансово-хозяйственной деятельности на 2017 год и плановый период 2018 и 2019 годов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Приказ об установлении родительской платы за присмотр и уход за детьми в </a:t>
            </a:r>
            <a:r>
              <a:rPr lang="ru-RU" dirty="0" smtClean="0"/>
              <a:t>ДОУ</a:t>
            </a:r>
          </a:p>
          <a:p>
            <a:r>
              <a:rPr lang="ru-RU" dirty="0" smtClean="0"/>
              <a:t> </a:t>
            </a:r>
            <a:r>
              <a:rPr lang="ru-RU" dirty="0"/>
              <a:t>-Положение об оплате труда и стимулирующих выплатах работникам МБДОУ ДС №253 г. Челябинска</a:t>
            </a:r>
          </a:p>
        </p:txBody>
      </p:sp>
      <p:sp>
        <p:nvSpPr>
          <p:cNvPr id="5" name="Половина рамки 4"/>
          <p:cNvSpPr/>
          <p:nvPr/>
        </p:nvSpPr>
        <p:spPr>
          <a:xfrm>
            <a:off x="228600" y="206829"/>
            <a:ext cx="11734800" cy="1121228"/>
          </a:xfrm>
          <a:prstGeom prst="halfFrame">
            <a:avLst>
              <a:gd name="adj1" fmla="val 33839"/>
              <a:gd name="adj2" fmla="val 33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rot="10800000">
            <a:off x="228600" y="4855028"/>
            <a:ext cx="11734800" cy="1872342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0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нутый угол 3"/>
          <p:cNvSpPr/>
          <p:nvPr/>
        </p:nvSpPr>
        <p:spPr>
          <a:xfrm>
            <a:off x="0" y="0"/>
            <a:ext cx="12192000" cy="6857999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80106"/>
            <a:ext cx="9144000" cy="23876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периодических изданий по дошкольному образованию.</a:t>
            </a:r>
            <a:b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287487"/>
            <a:ext cx="9144000" cy="2873828"/>
          </a:xfrm>
        </p:spPr>
        <p:txBody>
          <a:bodyPr>
            <a:normAutofit fontScale="32500" lnSpcReduction="20000"/>
          </a:bodyPr>
          <a:lstStyle/>
          <a:p>
            <a:pPr algn="l">
              <a:spcAft>
                <a:spcPts val="0"/>
              </a:spcAft>
            </a:pP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- Журнал «Дошкольное воспитание»</a:t>
            </a:r>
            <a:endParaRPr lang="ru-RU" sz="55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ru-RU" sz="5500" strike="noStrike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</a:t>
            </a:r>
            <a:r>
              <a:rPr lang="ru-RU" sz="55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«Доступность дошкольного образования»</a:t>
            </a:r>
            <a:r>
              <a:rPr lang="ru-RU" sz="5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Е. Комарова. Показатели и виды доступности дошкольного образования</a:t>
            </a:r>
            <a:endParaRPr lang="ru-RU" sz="55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ru-RU" sz="5500" strike="noStrike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 </a:t>
            </a: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Познавательное развитие:</a:t>
            </a:r>
            <a:endParaRPr lang="ru-RU" sz="55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С. </a:t>
            </a:r>
            <a:r>
              <a:rPr lang="ru-RU" sz="5500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Кожокарь</a:t>
            </a: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Как человек Огонь и Воду помирил. Рассказ‐сказка с постановкой физического опыта </a:t>
            </a:r>
            <a:endParaRPr lang="ru-RU" sz="55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ru-RU" sz="5500" strike="noStrike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</a:t>
            </a: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Н. </a:t>
            </a:r>
            <a:r>
              <a:rPr lang="ru-RU" sz="5500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Афонина</a:t>
            </a: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Детям о профессиях: интерактивные задания SMART </a:t>
            </a:r>
            <a:r>
              <a:rPr lang="ru-RU" sz="5500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Table</a:t>
            </a:r>
            <a:endParaRPr lang="ru-RU" sz="55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ru-RU" sz="5500" strike="noStrike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</a:t>
            </a:r>
            <a:r>
              <a:rPr lang="ru-RU" sz="55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М. Л. Семенова «Южный Урал: шаг за шагом» 2016г.</a:t>
            </a:r>
            <a:endParaRPr lang="ru-RU" sz="55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ru-RU" sz="5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Современные периодические издания для детей дошкольного возраста Автор: </a:t>
            </a:r>
            <a:r>
              <a:rPr lang="ru-RU" sz="55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Чередова</a:t>
            </a:r>
            <a:r>
              <a:rPr lang="ru-RU" sz="5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Анастасия Александровна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649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/>
          <p:cNvSpPr/>
          <p:nvPr/>
        </p:nvSpPr>
        <p:spPr>
          <a:xfrm>
            <a:off x="0" y="0"/>
            <a:ext cx="12191999" cy="6858000"/>
          </a:xfrm>
          <a:prstGeom prst="flowChartDocumen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3915"/>
            <a:ext cx="10515600" cy="1396774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новых педагогических технологий развивающего обучения.</a:t>
            </a:r>
            <a:br>
              <a:rPr lang="ru-RU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Игровые технологии</a:t>
            </a:r>
            <a:endParaRPr lang="ru-RU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Проблемное обучение</a:t>
            </a:r>
            <a:endParaRPr lang="ru-RU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Технология коммуникативного обучения иноязычной культуре (Е. И. Пассов) </a:t>
            </a:r>
            <a:endParaRPr lang="ru-RU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Технология интенсификации обучения на основе схемных и знаковых моделей учебного материала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(В. Ф. Шаталов) </a:t>
            </a:r>
            <a:endParaRPr lang="ru-RU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975"/>
              </a:spcAft>
            </a:pPr>
            <a:r>
              <a:rPr lang="ru-RU" b="0" spc="10" dirty="0" smtClean="0">
                <a:effectLst/>
                <a:latin typeface="Times New Roman" panose="02020603050405020304" pitchFamily="18" charset="0"/>
              </a:rPr>
              <a:t>Познавательное развитие дошкольников. Теоретические основы и новые технологии</a:t>
            </a:r>
            <a:endParaRPr lang="ru-RU" sz="6600" b="1" dirty="0" smtClean="0">
              <a:effectLst/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333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1" y="0"/>
            <a:ext cx="12192000" cy="6858000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Изучение передового педагогического опыта.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0715" y="3276599"/>
            <a:ext cx="10515600" cy="2747963"/>
          </a:xfrm>
        </p:spPr>
        <p:txBody>
          <a:bodyPr/>
          <a:lstStyle/>
          <a:p>
            <a:r>
              <a:rPr lang="ru-RU" dirty="0" smtClean="0"/>
              <a:t>КАРТОТЕКА ИГР НА РАЗВИТИЕ ПОЗНАВАТЕЛЬНЫХ ПРОЦЕССОВ. Федотова Татьяна Григорьевна</a:t>
            </a:r>
          </a:p>
          <a:p>
            <a:r>
              <a:rPr lang="ru-RU" dirty="0" smtClean="0"/>
              <a:t>Картотека</a:t>
            </a:r>
          </a:p>
          <a:p>
            <a:pPr marL="0" indent="0">
              <a:buNone/>
            </a:pPr>
            <a:r>
              <a:rPr lang="ru-RU" dirty="0" smtClean="0"/>
              <a:t>   Дидактические игры по познавательному развитию 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Кулышева Юлия Сергеевна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08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карточка 3"/>
          <p:cNvSpPr/>
          <p:nvPr/>
        </p:nvSpPr>
        <p:spPr>
          <a:xfrm>
            <a:off x="0" y="1"/>
            <a:ext cx="12192000" cy="6858000"/>
          </a:xfrm>
          <a:prstGeom prst="flowChartPunchedCar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462088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 на курсах повышения квалификации.</a:t>
            </a:r>
            <a:r>
              <a:rPr lang="ru-RU" sz="6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6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04457"/>
            <a:ext cx="10515600" cy="3172506"/>
          </a:xfrm>
        </p:spPr>
        <p:txBody>
          <a:bodyPr/>
          <a:lstStyle/>
          <a:p>
            <a:r>
              <a:rPr lang="ru-RU" dirty="0" smtClean="0"/>
              <a:t>Использование </a:t>
            </a:r>
            <a:r>
              <a:rPr lang="ru-RU" dirty="0" err="1" smtClean="0"/>
              <a:t>Лего</a:t>
            </a:r>
            <a:r>
              <a:rPr lang="ru-RU" dirty="0" smtClean="0"/>
              <a:t> - технологий в образовательном процессе ДОУ в условиях реализации ФГОС дошкольного образования (для начинающих) </a:t>
            </a:r>
          </a:p>
          <a:p>
            <a:r>
              <a:rPr lang="ru-RU" dirty="0" smtClean="0"/>
              <a:t>Использование возможностей Автоматизированной системы "Сетевой город. Образование" в деятельности дошкольной образовательной организации </a:t>
            </a:r>
          </a:p>
          <a:p>
            <a:r>
              <a:rPr lang="ru-RU" dirty="0" smtClean="0"/>
              <a:t>Создание мультимедийных проектов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204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283</Words>
  <Application>Microsoft Office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 Оценивание качества образовательной деятельности педагога на соответствие профессиональному стандарту </vt:lpstr>
      <vt:lpstr>Оценивание качества реализации образовательных областей основной образовательной программы воспитателя ДОУ</vt:lpstr>
      <vt:lpstr> Изучение актуальных нормативно-правовых документов федерального уровня. </vt:lpstr>
      <vt:lpstr>Изучение локальных актов дошкольного учреждения. Соблюдение внутренних стандартов ДОУ.</vt:lpstr>
      <vt:lpstr>Изучение периодических изданий по дошкольному образованию. </vt:lpstr>
      <vt:lpstr>Изучение новых педагогических технологий развивающего обучения. </vt:lpstr>
      <vt:lpstr>Изучение передового педагогического опыта.</vt:lpstr>
      <vt:lpstr> Обучение на курсах повышения квалификации.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7</cp:revision>
  <dcterms:created xsi:type="dcterms:W3CDTF">2018-01-17T16:07:40Z</dcterms:created>
  <dcterms:modified xsi:type="dcterms:W3CDTF">2018-01-17T16:56:24Z</dcterms:modified>
</cp:coreProperties>
</file>